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7" y="3171825"/>
            <a:ext cx="347662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47800"/>
            <a:ext cx="1193482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6521" y="3807068"/>
            <a:ext cx="5802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43062"/>
            <a:ext cx="119157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6960" y="2382715"/>
            <a:ext cx="41411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998" y="2963006"/>
            <a:ext cx="45192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5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44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2024-11-25T03:21:05Z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